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0" r:id="rId1"/>
  </p:sldMasterIdLst>
  <p:sldIdLst>
    <p:sldId id="256" r:id="rId2"/>
    <p:sldId id="257" r:id="rId3"/>
    <p:sldId id="258" r:id="rId4"/>
    <p:sldId id="259" r:id="rId5"/>
    <p:sldId id="263" r:id="rId6"/>
    <p:sldId id="260" r:id="rId7"/>
    <p:sldId id="261" r:id="rId8"/>
    <p:sldId id="281" r:id="rId9"/>
    <p:sldId id="273" r:id="rId10"/>
    <p:sldId id="274" r:id="rId11"/>
    <p:sldId id="262" r:id="rId12"/>
    <p:sldId id="282" r:id="rId13"/>
    <p:sldId id="275" r:id="rId14"/>
    <p:sldId id="276" r:id="rId15"/>
    <p:sldId id="277" r:id="rId16"/>
    <p:sldId id="278" r:id="rId17"/>
    <p:sldId id="279" r:id="rId18"/>
    <p:sldId id="264" r:id="rId19"/>
    <p:sldId id="268" r:id="rId20"/>
    <p:sldId id="280" r:id="rId21"/>
    <p:sldId id="265" r:id="rId22"/>
    <p:sldId id="267" r:id="rId23"/>
    <p:sldId id="266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51F340C-2261-4B2F-BFDE-B244CDB8C0F6}" v="294" dt="2020-01-17T16:59:51.74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92" autoAdjust="0"/>
    <p:restoredTop sz="94660"/>
  </p:normalViewPr>
  <p:slideViewPr>
    <p:cSldViewPr snapToGrid="0">
      <p:cViewPr varScale="1">
        <p:scale>
          <a:sx n="78" d="100"/>
          <a:sy n="78" d="100"/>
        </p:scale>
        <p:origin x="72" y="50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cClain, John" userId="c2a9dd27-3652-4fa1-bafd-da33c9996d88" providerId="ADAL" clId="{951F340C-2261-4B2F-BFDE-B244CDB8C0F6}"/>
    <pc:docChg chg="undo custSel addSld delSld modSld sldOrd modMainMaster">
      <pc:chgData name="McClain, John" userId="c2a9dd27-3652-4fa1-bafd-da33c9996d88" providerId="ADAL" clId="{951F340C-2261-4B2F-BFDE-B244CDB8C0F6}" dt="2020-01-18T05:58:40.811" v="932" actId="20577"/>
      <pc:docMkLst>
        <pc:docMk/>
      </pc:docMkLst>
      <pc:sldChg chg="addSp modSp">
        <pc:chgData name="McClain, John" userId="c2a9dd27-3652-4fa1-bafd-da33c9996d88" providerId="ADAL" clId="{951F340C-2261-4B2F-BFDE-B244CDB8C0F6}" dt="2020-01-17T17:04:32.128" v="931" actId="20577"/>
        <pc:sldMkLst>
          <pc:docMk/>
          <pc:sldMk cId="1078057426" sldId="256"/>
        </pc:sldMkLst>
        <pc:spChg chg="mod">
          <ac:chgData name="McClain, John" userId="c2a9dd27-3652-4fa1-bafd-da33c9996d88" providerId="ADAL" clId="{951F340C-2261-4B2F-BFDE-B244CDB8C0F6}" dt="2020-01-15T17:41:15.787" v="156"/>
          <ac:spMkLst>
            <pc:docMk/>
            <pc:sldMk cId="1078057426" sldId="256"/>
            <ac:spMk id="2" creationId="{0AD8C0B8-2940-4ADA-A91C-2C2E8E8B2BC7}"/>
          </ac:spMkLst>
        </pc:spChg>
        <pc:spChg chg="mod">
          <ac:chgData name="McClain, John" userId="c2a9dd27-3652-4fa1-bafd-da33c9996d88" providerId="ADAL" clId="{951F340C-2261-4B2F-BFDE-B244CDB8C0F6}" dt="2020-01-17T17:04:32.128" v="931" actId="20577"/>
          <ac:spMkLst>
            <pc:docMk/>
            <pc:sldMk cId="1078057426" sldId="256"/>
            <ac:spMk id="3" creationId="{AD2C6837-6593-403E-97BC-A082878CFF53}"/>
          </ac:spMkLst>
        </pc:spChg>
        <pc:spChg chg="add mod">
          <ac:chgData name="McClain, John" userId="c2a9dd27-3652-4fa1-bafd-da33c9996d88" providerId="ADAL" clId="{951F340C-2261-4B2F-BFDE-B244CDB8C0F6}" dt="2020-01-16T21:18:06.634" v="217" actId="1076"/>
          <ac:spMkLst>
            <pc:docMk/>
            <pc:sldMk cId="1078057426" sldId="256"/>
            <ac:spMk id="4" creationId="{309AF759-53A0-4BF0-B47D-52268200E9BB}"/>
          </ac:spMkLst>
        </pc:spChg>
      </pc:sldChg>
      <pc:sldChg chg="modSp">
        <pc:chgData name="McClain, John" userId="c2a9dd27-3652-4fa1-bafd-da33c9996d88" providerId="ADAL" clId="{951F340C-2261-4B2F-BFDE-B244CDB8C0F6}" dt="2020-01-18T05:58:40.811" v="932" actId="20577"/>
        <pc:sldMkLst>
          <pc:docMk/>
          <pc:sldMk cId="2475243502" sldId="257"/>
        </pc:sldMkLst>
        <pc:spChg chg="mod">
          <ac:chgData name="McClain, John" userId="c2a9dd27-3652-4fa1-bafd-da33c9996d88" providerId="ADAL" clId="{951F340C-2261-4B2F-BFDE-B244CDB8C0F6}" dt="2020-01-18T05:58:40.811" v="932" actId="20577"/>
          <ac:spMkLst>
            <pc:docMk/>
            <pc:sldMk cId="2475243502" sldId="257"/>
            <ac:spMk id="3" creationId="{B3E06AFE-CC02-49AF-B567-ADED2546066D}"/>
          </ac:spMkLst>
        </pc:spChg>
      </pc:sldChg>
      <pc:sldChg chg="modSp">
        <pc:chgData name="McClain, John" userId="c2a9dd27-3652-4fa1-bafd-da33c9996d88" providerId="ADAL" clId="{951F340C-2261-4B2F-BFDE-B244CDB8C0F6}" dt="2020-01-16T21:19:00.935" v="237" actId="403"/>
        <pc:sldMkLst>
          <pc:docMk/>
          <pc:sldMk cId="763235974" sldId="258"/>
        </pc:sldMkLst>
        <pc:spChg chg="mod">
          <ac:chgData name="McClain, John" userId="c2a9dd27-3652-4fa1-bafd-da33c9996d88" providerId="ADAL" clId="{951F340C-2261-4B2F-BFDE-B244CDB8C0F6}" dt="2020-01-16T21:19:00.935" v="237" actId="403"/>
          <ac:spMkLst>
            <pc:docMk/>
            <pc:sldMk cId="763235974" sldId="258"/>
            <ac:spMk id="3" creationId="{94630F9E-D8BC-418F-9BAF-950AFA4F7766}"/>
          </ac:spMkLst>
        </pc:spChg>
      </pc:sldChg>
      <pc:sldChg chg="modSp">
        <pc:chgData name="McClain, John" userId="c2a9dd27-3652-4fa1-bafd-da33c9996d88" providerId="ADAL" clId="{951F340C-2261-4B2F-BFDE-B244CDB8C0F6}" dt="2020-01-16T21:19:33.519" v="242" actId="14100"/>
        <pc:sldMkLst>
          <pc:docMk/>
          <pc:sldMk cId="1744748014" sldId="259"/>
        </pc:sldMkLst>
        <pc:spChg chg="mod">
          <ac:chgData name="McClain, John" userId="c2a9dd27-3652-4fa1-bafd-da33c9996d88" providerId="ADAL" clId="{951F340C-2261-4B2F-BFDE-B244CDB8C0F6}" dt="2020-01-16T21:19:33.519" v="242" actId="14100"/>
          <ac:spMkLst>
            <pc:docMk/>
            <pc:sldMk cId="1744748014" sldId="259"/>
            <ac:spMk id="3" creationId="{0CC70DA5-F64C-42B5-958F-2609D85C2AB7}"/>
          </ac:spMkLst>
        </pc:spChg>
      </pc:sldChg>
      <pc:sldChg chg="addSp delSp modSp">
        <pc:chgData name="McClain, John" userId="c2a9dd27-3652-4fa1-bafd-da33c9996d88" providerId="ADAL" clId="{951F340C-2261-4B2F-BFDE-B244CDB8C0F6}" dt="2020-01-17T15:28:14.640" v="494" actId="20577"/>
        <pc:sldMkLst>
          <pc:docMk/>
          <pc:sldMk cId="110083049" sldId="260"/>
        </pc:sldMkLst>
        <pc:spChg chg="mod">
          <ac:chgData name="McClain, John" userId="c2a9dd27-3652-4fa1-bafd-da33c9996d88" providerId="ADAL" clId="{951F340C-2261-4B2F-BFDE-B244CDB8C0F6}" dt="2020-01-17T15:28:14.640" v="494" actId="20577"/>
          <ac:spMkLst>
            <pc:docMk/>
            <pc:sldMk cId="110083049" sldId="260"/>
            <ac:spMk id="3" creationId="{A82F652A-148E-431F-8B4C-FC492A065082}"/>
          </ac:spMkLst>
        </pc:spChg>
        <pc:spChg chg="add del mod">
          <ac:chgData name="McClain, John" userId="c2a9dd27-3652-4fa1-bafd-da33c9996d88" providerId="ADAL" clId="{951F340C-2261-4B2F-BFDE-B244CDB8C0F6}" dt="2020-01-17T15:27:58.628" v="486" actId="478"/>
          <ac:spMkLst>
            <pc:docMk/>
            <pc:sldMk cId="110083049" sldId="260"/>
            <ac:spMk id="4" creationId="{FC991253-EF0C-4A6D-A5E0-3FDDB5B1CE2E}"/>
          </ac:spMkLst>
        </pc:spChg>
      </pc:sldChg>
      <pc:sldChg chg="addSp modSp modAnim">
        <pc:chgData name="McClain, John" userId="c2a9dd27-3652-4fa1-bafd-da33c9996d88" providerId="ADAL" clId="{951F340C-2261-4B2F-BFDE-B244CDB8C0F6}" dt="2020-01-17T15:53:34.122" v="898" actId="20577"/>
        <pc:sldMkLst>
          <pc:docMk/>
          <pc:sldMk cId="463789078" sldId="261"/>
        </pc:sldMkLst>
        <pc:spChg chg="mod">
          <ac:chgData name="McClain, John" userId="c2a9dd27-3652-4fa1-bafd-da33c9996d88" providerId="ADAL" clId="{951F340C-2261-4B2F-BFDE-B244CDB8C0F6}" dt="2020-01-16T20:20:53.728" v="201" actId="1076"/>
          <ac:spMkLst>
            <pc:docMk/>
            <pc:sldMk cId="463789078" sldId="261"/>
            <ac:spMk id="2" creationId="{4E30BED9-5304-4D9B-AF26-84BC2F7B2889}"/>
          </ac:spMkLst>
        </pc:spChg>
        <pc:spChg chg="mod">
          <ac:chgData name="McClain, John" userId="c2a9dd27-3652-4fa1-bafd-da33c9996d88" providerId="ADAL" clId="{951F340C-2261-4B2F-BFDE-B244CDB8C0F6}" dt="2020-01-17T15:53:34.122" v="898" actId="20577"/>
          <ac:spMkLst>
            <pc:docMk/>
            <pc:sldMk cId="463789078" sldId="261"/>
            <ac:spMk id="3" creationId="{B17956BC-CA6B-49B7-9795-DE77D98CC876}"/>
          </ac:spMkLst>
        </pc:spChg>
        <pc:picChg chg="add mod">
          <ac:chgData name="McClain, John" userId="c2a9dd27-3652-4fa1-bafd-da33c9996d88" providerId="ADAL" clId="{951F340C-2261-4B2F-BFDE-B244CDB8C0F6}" dt="2020-01-17T15:52:20.158" v="828" actId="14100"/>
          <ac:picMkLst>
            <pc:docMk/>
            <pc:sldMk cId="463789078" sldId="261"/>
            <ac:picMk id="4" creationId="{89C066E7-3BA2-4540-8C61-D4BD8E473B04}"/>
          </ac:picMkLst>
        </pc:picChg>
      </pc:sldChg>
      <pc:sldChg chg="addSp modSp">
        <pc:chgData name="McClain, John" userId="c2a9dd27-3652-4fa1-bafd-da33c9996d88" providerId="ADAL" clId="{951F340C-2261-4B2F-BFDE-B244CDB8C0F6}" dt="2020-01-17T15:34:40.826" v="679" actId="20577"/>
        <pc:sldMkLst>
          <pc:docMk/>
          <pc:sldMk cId="4254868504" sldId="262"/>
        </pc:sldMkLst>
        <pc:spChg chg="add mod">
          <ac:chgData name="McClain, John" userId="c2a9dd27-3652-4fa1-bafd-da33c9996d88" providerId="ADAL" clId="{951F340C-2261-4B2F-BFDE-B244CDB8C0F6}" dt="2020-01-17T15:34:40.826" v="679" actId="20577"/>
          <ac:spMkLst>
            <pc:docMk/>
            <pc:sldMk cId="4254868504" sldId="262"/>
            <ac:spMk id="3" creationId="{3FA54279-F19C-46DD-ACCB-46008FFE9FC7}"/>
          </ac:spMkLst>
        </pc:spChg>
      </pc:sldChg>
      <pc:sldChg chg="modSp ord">
        <pc:chgData name="McClain, John" userId="c2a9dd27-3652-4fa1-bafd-da33c9996d88" providerId="ADAL" clId="{951F340C-2261-4B2F-BFDE-B244CDB8C0F6}" dt="2020-01-17T15:50:44.990" v="822" actId="27636"/>
        <pc:sldMkLst>
          <pc:docMk/>
          <pc:sldMk cId="1196958986" sldId="263"/>
        </pc:sldMkLst>
        <pc:spChg chg="mod">
          <ac:chgData name="McClain, John" userId="c2a9dd27-3652-4fa1-bafd-da33c9996d88" providerId="ADAL" clId="{951F340C-2261-4B2F-BFDE-B244CDB8C0F6}" dt="2020-01-17T15:50:44.990" v="822" actId="27636"/>
          <ac:spMkLst>
            <pc:docMk/>
            <pc:sldMk cId="1196958986" sldId="263"/>
            <ac:spMk id="3" creationId="{B6AD07E5-11F7-435B-A8E6-345534709711}"/>
          </ac:spMkLst>
        </pc:spChg>
      </pc:sldChg>
      <pc:sldChg chg="addSp delSp modSp">
        <pc:chgData name="McClain, John" userId="c2a9dd27-3652-4fa1-bafd-da33c9996d88" providerId="ADAL" clId="{951F340C-2261-4B2F-BFDE-B244CDB8C0F6}" dt="2020-01-17T15:24:58.163" v="416" actId="20577"/>
        <pc:sldMkLst>
          <pc:docMk/>
          <pc:sldMk cId="838207737" sldId="264"/>
        </pc:sldMkLst>
        <pc:spChg chg="mod">
          <ac:chgData name="McClain, John" userId="c2a9dd27-3652-4fa1-bafd-da33c9996d88" providerId="ADAL" clId="{951F340C-2261-4B2F-BFDE-B244CDB8C0F6}" dt="2020-01-15T17:34:11.151" v="76" actId="14100"/>
          <ac:spMkLst>
            <pc:docMk/>
            <pc:sldMk cId="838207737" sldId="264"/>
            <ac:spMk id="2" creationId="{4AC94A33-E87F-4547-9501-FFE0DADEB281}"/>
          </ac:spMkLst>
        </pc:spChg>
        <pc:spChg chg="mod">
          <ac:chgData name="McClain, John" userId="c2a9dd27-3652-4fa1-bafd-da33c9996d88" providerId="ADAL" clId="{951F340C-2261-4B2F-BFDE-B244CDB8C0F6}" dt="2020-01-17T15:24:58.163" v="416" actId="20577"/>
          <ac:spMkLst>
            <pc:docMk/>
            <pc:sldMk cId="838207737" sldId="264"/>
            <ac:spMk id="3" creationId="{B6F69701-0C2E-44B9-BC9F-1C740117A6AC}"/>
          </ac:spMkLst>
        </pc:spChg>
        <pc:spChg chg="add del mod">
          <ac:chgData name="McClain, John" userId="c2a9dd27-3652-4fa1-bafd-da33c9996d88" providerId="ADAL" clId="{951F340C-2261-4B2F-BFDE-B244CDB8C0F6}" dt="2020-01-17T15:23:07.294" v="392" actId="478"/>
          <ac:spMkLst>
            <pc:docMk/>
            <pc:sldMk cId="838207737" sldId="264"/>
            <ac:spMk id="5" creationId="{054560A5-C171-40D5-9791-0BD0B81D0EB8}"/>
          </ac:spMkLst>
        </pc:spChg>
        <pc:picChg chg="add del mod">
          <ac:chgData name="McClain, John" userId="c2a9dd27-3652-4fa1-bafd-da33c9996d88" providerId="ADAL" clId="{951F340C-2261-4B2F-BFDE-B244CDB8C0F6}" dt="2020-01-17T15:23:03.463" v="391" actId="478"/>
          <ac:picMkLst>
            <pc:docMk/>
            <pc:sldMk cId="838207737" sldId="264"/>
            <ac:picMk id="4" creationId="{BD53F428-07C1-45BA-A60E-5A2C8D601A53}"/>
          </ac:picMkLst>
        </pc:picChg>
        <pc:picChg chg="add mod">
          <ac:chgData name="McClain, John" userId="c2a9dd27-3652-4fa1-bafd-da33c9996d88" providerId="ADAL" clId="{951F340C-2261-4B2F-BFDE-B244CDB8C0F6}" dt="2020-01-17T15:24:50.303" v="401" actId="1076"/>
          <ac:picMkLst>
            <pc:docMk/>
            <pc:sldMk cId="838207737" sldId="264"/>
            <ac:picMk id="7" creationId="{54F3B790-E0C1-42FF-AD4A-01C5546E4194}"/>
          </ac:picMkLst>
        </pc:picChg>
        <pc:picChg chg="add mod">
          <ac:chgData name="McClain, John" userId="c2a9dd27-3652-4fa1-bafd-da33c9996d88" providerId="ADAL" clId="{951F340C-2261-4B2F-BFDE-B244CDB8C0F6}" dt="2020-01-17T15:24:44.869" v="400" actId="1076"/>
          <ac:picMkLst>
            <pc:docMk/>
            <pc:sldMk cId="838207737" sldId="264"/>
            <ac:picMk id="8" creationId="{8F20E8CC-A054-4625-A038-24097489726D}"/>
          </ac:picMkLst>
        </pc:picChg>
      </pc:sldChg>
      <pc:sldChg chg="addSp modSp">
        <pc:chgData name="McClain, John" userId="c2a9dd27-3652-4fa1-bafd-da33c9996d88" providerId="ADAL" clId="{951F340C-2261-4B2F-BFDE-B244CDB8C0F6}" dt="2020-01-17T15:26:19.798" v="464" actId="1076"/>
        <pc:sldMkLst>
          <pc:docMk/>
          <pc:sldMk cId="1322725627" sldId="265"/>
        </pc:sldMkLst>
        <pc:spChg chg="mod">
          <ac:chgData name="McClain, John" userId="c2a9dd27-3652-4fa1-bafd-da33c9996d88" providerId="ADAL" clId="{951F340C-2261-4B2F-BFDE-B244CDB8C0F6}" dt="2020-01-17T15:25:52.432" v="459" actId="20577"/>
          <ac:spMkLst>
            <pc:docMk/>
            <pc:sldMk cId="1322725627" sldId="265"/>
            <ac:spMk id="3" creationId="{DE54D988-656C-4F30-9DFB-3751573F429A}"/>
          </ac:spMkLst>
        </pc:spChg>
        <pc:picChg chg="add mod">
          <ac:chgData name="McClain, John" userId="c2a9dd27-3652-4fa1-bafd-da33c9996d88" providerId="ADAL" clId="{951F340C-2261-4B2F-BFDE-B244CDB8C0F6}" dt="2020-01-17T15:26:19.798" v="464" actId="1076"/>
          <ac:picMkLst>
            <pc:docMk/>
            <pc:sldMk cId="1322725627" sldId="265"/>
            <ac:picMk id="4" creationId="{24023E16-5FAB-4A77-B552-812C4F4A8308}"/>
          </ac:picMkLst>
        </pc:picChg>
      </pc:sldChg>
      <pc:sldChg chg="modSp add">
        <pc:chgData name="McClain, John" userId="c2a9dd27-3652-4fa1-bafd-da33c9996d88" providerId="ADAL" clId="{951F340C-2261-4B2F-BFDE-B244CDB8C0F6}" dt="2020-01-17T15:22:13.317" v="388" actId="403"/>
        <pc:sldMkLst>
          <pc:docMk/>
          <pc:sldMk cId="3026417012" sldId="267"/>
        </pc:sldMkLst>
        <pc:spChg chg="mod">
          <ac:chgData name="McClain, John" userId="c2a9dd27-3652-4fa1-bafd-da33c9996d88" providerId="ADAL" clId="{951F340C-2261-4B2F-BFDE-B244CDB8C0F6}" dt="2020-01-17T15:22:13.317" v="388" actId="403"/>
          <ac:spMkLst>
            <pc:docMk/>
            <pc:sldMk cId="3026417012" sldId="267"/>
            <ac:spMk id="3" creationId="{DE54D988-656C-4F30-9DFB-3751573F429A}"/>
          </ac:spMkLst>
        </pc:spChg>
      </pc:sldChg>
      <pc:sldChg chg="add">
        <pc:chgData name="McClain, John" userId="c2a9dd27-3652-4fa1-bafd-da33c9996d88" providerId="ADAL" clId="{951F340C-2261-4B2F-BFDE-B244CDB8C0F6}" dt="2020-01-17T15:22:56.217" v="389"/>
        <pc:sldMkLst>
          <pc:docMk/>
          <pc:sldMk cId="2637523589" sldId="268"/>
        </pc:sldMkLst>
      </pc:sldChg>
      <pc:sldChg chg="delSp add del">
        <pc:chgData name="McClain, John" userId="c2a9dd27-3652-4fa1-bafd-da33c9996d88" providerId="ADAL" clId="{951F340C-2261-4B2F-BFDE-B244CDB8C0F6}" dt="2020-01-17T15:39:59.857" v="687" actId="47"/>
        <pc:sldMkLst>
          <pc:docMk/>
          <pc:sldMk cId="3892146780" sldId="269"/>
        </pc:sldMkLst>
        <pc:spChg chg="del">
          <ac:chgData name="McClain, John" userId="c2a9dd27-3652-4fa1-bafd-da33c9996d88" providerId="ADAL" clId="{951F340C-2261-4B2F-BFDE-B244CDB8C0F6}" dt="2020-01-17T15:27:05.764" v="472" actId="478"/>
          <ac:spMkLst>
            <pc:docMk/>
            <pc:sldMk cId="3892146780" sldId="269"/>
            <ac:spMk id="2" creationId="{2C223742-EF69-425C-A94C-FEA58D16FF01}"/>
          </ac:spMkLst>
        </pc:spChg>
      </pc:sldChg>
      <pc:sldChg chg="delSp add del">
        <pc:chgData name="McClain, John" userId="c2a9dd27-3652-4fa1-bafd-da33c9996d88" providerId="ADAL" clId="{951F340C-2261-4B2F-BFDE-B244CDB8C0F6}" dt="2020-01-17T15:40:00.369" v="688" actId="47"/>
        <pc:sldMkLst>
          <pc:docMk/>
          <pc:sldMk cId="2987044345" sldId="270"/>
        </pc:sldMkLst>
        <pc:spChg chg="del">
          <ac:chgData name="McClain, John" userId="c2a9dd27-3652-4fa1-bafd-da33c9996d88" providerId="ADAL" clId="{951F340C-2261-4B2F-BFDE-B244CDB8C0F6}" dt="2020-01-17T15:27:02.627" v="471" actId="478"/>
          <ac:spMkLst>
            <pc:docMk/>
            <pc:sldMk cId="2987044345" sldId="270"/>
            <ac:spMk id="2" creationId="{2FB2CA4B-5D87-4F1D-A956-78780714F5A4}"/>
          </ac:spMkLst>
        </pc:spChg>
      </pc:sldChg>
      <pc:sldChg chg="delSp add del">
        <pc:chgData name="McClain, John" userId="c2a9dd27-3652-4fa1-bafd-da33c9996d88" providerId="ADAL" clId="{951F340C-2261-4B2F-BFDE-B244CDB8C0F6}" dt="2020-01-17T15:40:00.948" v="689" actId="47"/>
        <pc:sldMkLst>
          <pc:docMk/>
          <pc:sldMk cId="3210175326" sldId="271"/>
        </pc:sldMkLst>
        <pc:spChg chg="del">
          <ac:chgData name="McClain, John" userId="c2a9dd27-3652-4fa1-bafd-da33c9996d88" providerId="ADAL" clId="{951F340C-2261-4B2F-BFDE-B244CDB8C0F6}" dt="2020-01-17T15:26:59.443" v="470" actId="478"/>
          <ac:spMkLst>
            <pc:docMk/>
            <pc:sldMk cId="3210175326" sldId="271"/>
            <ac:spMk id="2" creationId="{11A53AE8-15A1-4160-998D-5F0B812CA9C1}"/>
          </ac:spMkLst>
        </pc:spChg>
      </pc:sldChg>
      <pc:sldChg chg="delSp add del">
        <pc:chgData name="McClain, John" userId="c2a9dd27-3652-4fa1-bafd-da33c9996d88" providerId="ADAL" clId="{951F340C-2261-4B2F-BFDE-B244CDB8C0F6}" dt="2020-01-17T15:40:01.908" v="690" actId="47"/>
        <pc:sldMkLst>
          <pc:docMk/>
          <pc:sldMk cId="2180308862" sldId="272"/>
        </pc:sldMkLst>
        <pc:spChg chg="del">
          <ac:chgData name="McClain, John" userId="c2a9dd27-3652-4fa1-bafd-da33c9996d88" providerId="ADAL" clId="{951F340C-2261-4B2F-BFDE-B244CDB8C0F6}" dt="2020-01-17T15:26:55.507" v="469" actId="478"/>
          <ac:spMkLst>
            <pc:docMk/>
            <pc:sldMk cId="2180308862" sldId="272"/>
            <ac:spMk id="2" creationId="{5F1C2383-0A7D-4036-BE96-2EE47AE62168}"/>
          </ac:spMkLst>
        </pc:spChg>
      </pc:sldChg>
      <pc:sldChg chg="addSp delSp modSp add">
        <pc:chgData name="McClain, John" userId="c2a9dd27-3652-4fa1-bafd-da33c9996d88" providerId="ADAL" clId="{951F340C-2261-4B2F-BFDE-B244CDB8C0F6}" dt="2020-01-17T15:30:13.050" v="500" actId="1076"/>
        <pc:sldMkLst>
          <pc:docMk/>
          <pc:sldMk cId="2231186665" sldId="273"/>
        </pc:sldMkLst>
        <pc:spChg chg="del">
          <ac:chgData name="McClain, John" userId="c2a9dd27-3652-4fa1-bafd-da33c9996d88" providerId="ADAL" clId="{951F340C-2261-4B2F-BFDE-B244CDB8C0F6}" dt="2020-01-17T15:28:39.220" v="496" actId="478"/>
          <ac:spMkLst>
            <pc:docMk/>
            <pc:sldMk cId="2231186665" sldId="273"/>
            <ac:spMk id="2" creationId="{CC84CA0D-AA80-4064-B502-84AB24D79FB5}"/>
          </ac:spMkLst>
        </pc:spChg>
        <pc:spChg chg="del">
          <ac:chgData name="McClain, John" userId="c2a9dd27-3652-4fa1-bafd-da33c9996d88" providerId="ADAL" clId="{951F340C-2261-4B2F-BFDE-B244CDB8C0F6}" dt="2020-01-17T15:30:06.161" v="497" actId="478"/>
          <ac:spMkLst>
            <pc:docMk/>
            <pc:sldMk cId="2231186665" sldId="273"/>
            <ac:spMk id="3" creationId="{B8FF3573-7B57-46C3-81C8-FC38E34F5E67}"/>
          </ac:spMkLst>
        </pc:spChg>
        <pc:picChg chg="add mod">
          <ac:chgData name="McClain, John" userId="c2a9dd27-3652-4fa1-bafd-da33c9996d88" providerId="ADAL" clId="{951F340C-2261-4B2F-BFDE-B244CDB8C0F6}" dt="2020-01-17T15:30:13.050" v="500" actId="1076"/>
          <ac:picMkLst>
            <pc:docMk/>
            <pc:sldMk cId="2231186665" sldId="273"/>
            <ac:picMk id="4" creationId="{266C8D64-AA09-4B89-96CC-C7305E04C02A}"/>
          </ac:picMkLst>
        </pc:picChg>
      </pc:sldChg>
      <pc:sldChg chg="addSp delSp add">
        <pc:chgData name="McClain, John" userId="c2a9dd27-3652-4fa1-bafd-da33c9996d88" providerId="ADAL" clId="{951F340C-2261-4B2F-BFDE-B244CDB8C0F6}" dt="2020-01-17T15:30:47.235" v="504"/>
        <pc:sldMkLst>
          <pc:docMk/>
          <pc:sldMk cId="3826251086" sldId="274"/>
        </pc:sldMkLst>
        <pc:spChg chg="del">
          <ac:chgData name="McClain, John" userId="c2a9dd27-3652-4fa1-bafd-da33c9996d88" providerId="ADAL" clId="{951F340C-2261-4B2F-BFDE-B244CDB8C0F6}" dt="2020-01-17T15:30:25.648" v="502" actId="478"/>
          <ac:spMkLst>
            <pc:docMk/>
            <pc:sldMk cId="3826251086" sldId="274"/>
            <ac:spMk id="2" creationId="{7815521A-B60D-441D-883A-1E1C7E11D1D3}"/>
          </ac:spMkLst>
        </pc:spChg>
        <pc:spChg chg="del">
          <ac:chgData name="McClain, John" userId="c2a9dd27-3652-4fa1-bafd-da33c9996d88" providerId="ADAL" clId="{951F340C-2261-4B2F-BFDE-B244CDB8C0F6}" dt="2020-01-17T15:30:28.022" v="503" actId="478"/>
          <ac:spMkLst>
            <pc:docMk/>
            <pc:sldMk cId="3826251086" sldId="274"/>
            <ac:spMk id="3" creationId="{695405E1-5369-4A3D-B4BC-04D52333BDDD}"/>
          </ac:spMkLst>
        </pc:spChg>
        <pc:picChg chg="add">
          <ac:chgData name="McClain, John" userId="c2a9dd27-3652-4fa1-bafd-da33c9996d88" providerId="ADAL" clId="{951F340C-2261-4B2F-BFDE-B244CDB8C0F6}" dt="2020-01-17T15:30:47.235" v="504"/>
          <ac:picMkLst>
            <pc:docMk/>
            <pc:sldMk cId="3826251086" sldId="274"/>
            <ac:picMk id="4" creationId="{DDFC3413-CDDC-485E-A405-26787AAEBA0C}"/>
          </ac:picMkLst>
        </pc:picChg>
      </pc:sldChg>
      <pc:sldChg chg="addSp delSp modSp add">
        <pc:chgData name="McClain, John" userId="c2a9dd27-3652-4fa1-bafd-da33c9996d88" providerId="ADAL" clId="{951F340C-2261-4B2F-BFDE-B244CDB8C0F6}" dt="2020-01-17T16:53:02.351" v="906" actId="1076"/>
        <pc:sldMkLst>
          <pc:docMk/>
          <pc:sldMk cId="3484626789" sldId="275"/>
        </pc:sldMkLst>
        <pc:picChg chg="add del">
          <ac:chgData name="McClain, John" userId="c2a9dd27-3652-4fa1-bafd-da33c9996d88" providerId="ADAL" clId="{951F340C-2261-4B2F-BFDE-B244CDB8C0F6}" dt="2020-01-17T16:52:55.073" v="901" actId="478"/>
          <ac:picMkLst>
            <pc:docMk/>
            <pc:sldMk cId="3484626789" sldId="275"/>
            <ac:picMk id="2" creationId="{9CED5090-838A-4FC8-A823-679448693D2B}"/>
          </ac:picMkLst>
        </pc:picChg>
        <pc:picChg chg="add mod">
          <ac:chgData name="McClain, John" userId="c2a9dd27-3652-4fa1-bafd-da33c9996d88" providerId="ADAL" clId="{951F340C-2261-4B2F-BFDE-B244CDB8C0F6}" dt="2020-01-17T16:53:02.351" v="906" actId="1076"/>
          <ac:picMkLst>
            <pc:docMk/>
            <pc:sldMk cId="3484626789" sldId="275"/>
            <ac:picMk id="3" creationId="{24675390-1FE1-427C-8C21-9986D8261A7C}"/>
          </ac:picMkLst>
        </pc:picChg>
      </pc:sldChg>
      <pc:sldChg chg="addSp delSp modSp add">
        <pc:chgData name="McClain, John" userId="c2a9dd27-3652-4fa1-bafd-da33c9996d88" providerId="ADAL" clId="{951F340C-2261-4B2F-BFDE-B244CDB8C0F6}" dt="2020-01-17T16:59:54.549" v="912" actId="14100"/>
        <pc:sldMkLst>
          <pc:docMk/>
          <pc:sldMk cId="3495988776" sldId="276"/>
        </pc:sldMkLst>
        <pc:picChg chg="add del">
          <ac:chgData name="McClain, John" userId="c2a9dd27-3652-4fa1-bafd-da33c9996d88" providerId="ADAL" clId="{951F340C-2261-4B2F-BFDE-B244CDB8C0F6}" dt="2020-01-17T16:59:29.014" v="910" actId="478"/>
          <ac:picMkLst>
            <pc:docMk/>
            <pc:sldMk cId="3495988776" sldId="276"/>
            <ac:picMk id="2" creationId="{BE0381A2-89D7-4DB5-9914-AF94772FD176}"/>
          </ac:picMkLst>
        </pc:picChg>
        <pc:picChg chg="add mod">
          <ac:chgData name="McClain, John" userId="c2a9dd27-3652-4fa1-bafd-da33c9996d88" providerId="ADAL" clId="{951F340C-2261-4B2F-BFDE-B244CDB8C0F6}" dt="2020-01-17T16:59:54.549" v="912" actId="14100"/>
          <ac:picMkLst>
            <pc:docMk/>
            <pc:sldMk cId="3495988776" sldId="276"/>
            <ac:picMk id="3" creationId="{FF5A2A8C-5639-4FCF-9FF0-9DF04487D398}"/>
          </ac:picMkLst>
        </pc:picChg>
      </pc:sldChg>
      <pc:sldChg chg="addSp add">
        <pc:chgData name="McClain, John" userId="c2a9dd27-3652-4fa1-bafd-da33c9996d88" providerId="ADAL" clId="{951F340C-2261-4B2F-BFDE-B244CDB8C0F6}" dt="2020-01-17T15:35:42.543" v="682"/>
        <pc:sldMkLst>
          <pc:docMk/>
          <pc:sldMk cId="1689476069" sldId="277"/>
        </pc:sldMkLst>
        <pc:picChg chg="add">
          <ac:chgData name="McClain, John" userId="c2a9dd27-3652-4fa1-bafd-da33c9996d88" providerId="ADAL" clId="{951F340C-2261-4B2F-BFDE-B244CDB8C0F6}" dt="2020-01-17T15:35:42.543" v="682"/>
          <ac:picMkLst>
            <pc:docMk/>
            <pc:sldMk cId="1689476069" sldId="277"/>
            <ac:picMk id="2" creationId="{CD1349E5-4DC2-47F8-AEA5-38AC935F1BD6}"/>
          </ac:picMkLst>
        </pc:picChg>
      </pc:sldChg>
      <pc:sldChg chg="addSp add">
        <pc:chgData name="McClain, John" userId="c2a9dd27-3652-4fa1-bafd-da33c9996d88" providerId="ADAL" clId="{951F340C-2261-4B2F-BFDE-B244CDB8C0F6}" dt="2020-01-17T15:36:02.931" v="684"/>
        <pc:sldMkLst>
          <pc:docMk/>
          <pc:sldMk cId="4198488585" sldId="278"/>
        </pc:sldMkLst>
        <pc:picChg chg="add">
          <ac:chgData name="McClain, John" userId="c2a9dd27-3652-4fa1-bafd-da33c9996d88" providerId="ADAL" clId="{951F340C-2261-4B2F-BFDE-B244CDB8C0F6}" dt="2020-01-17T15:36:02.931" v="684"/>
          <ac:picMkLst>
            <pc:docMk/>
            <pc:sldMk cId="4198488585" sldId="278"/>
            <ac:picMk id="2" creationId="{90EBBA6C-6404-4B05-A2D8-63DA2346B2C8}"/>
          </ac:picMkLst>
        </pc:picChg>
      </pc:sldChg>
      <pc:sldChg chg="addSp add">
        <pc:chgData name="McClain, John" userId="c2a9dd27-3652-4fa1-bafd-da33c9996d88" providerId="ADAL" clId="{951F340C-2261-4B2F-BFDE-B244CDB8C0F6}" dt="2020-01-17T15:39:55.010" v="686"/>
        <pc:sldMkLst>
          <pc:docMk/>
          <pc:sldMk cId="212896359" sldId="279"/>
        </pc:sldMkLst>
        <pc:picChg chg="add">
          <ac:chgData name="McClain, John" userId="c2a9dd27-3652-4fa1-bafd-da33c9996d88" providerId="ADAL" clId="{951F340C-2261-4B2F-BFDE-B244CDB8C0F6}" dt="2020-01-17T15:39:55.010" v="686"/>
          <ac:picMkLst>
            <pc:docMk/>
            <pc:sldMk cId="212896359" sldId="279"/>
            <ac:picMk id="2" creationId="{1822CEDA-2D06-4E49-9E3C-8005CE12528A}"/>
          </ac:picMkLst>
        </pc:picChg>
      </pc:sldChg>
      <pc:sldChg chg="addSp modSp add">
        <pc:chgData name="McClain, John" userId="c2a9dd27-3652-4fa1-bafd-da33c9996d88" providerId="ADAL" clId="{951F340C-2261-4B2F-BFDE-B244CDB8C0F6}" dt="2020-01-17T15:48:22.283" v="816" actId="20577"/>
        <pc:sldMkLst>
          <pc:docMk/>
          <pc:sldMk cId="3230225912" sldId="280"/>
        </pc:sldMkLst>
        <pc:spChg chg="add mod">
          <ac:chgData name="McClain, John" userId="c2a9dd27-3652-4fa1-bafd-da33c9996d88" providerId="ADAL" clId="{951F340C-2261-4B2F-BFDE-B244CDB8C0F6}" dt="2020-01-17T15:48:22.283" v="816" actId="20577"/>
          <ac:spMkLst>
            <pc:docMk/>
            <pc:sldMk cId="3230225912" sldId="280"/>
            <ac:spMk id="3" creationId="{399BEC6D-9964-4990-A555-3615734A42CF}"/>
          </ac:spMkLst>
        </pc:spChg>
        <pc:picChg chg="add mod">
          <ac:chgData name="McClain, John" userId="c2a9dd27-3652-4fa1-bafd-da33c9996d88" providerId="ADAL" clId="{951F340C-2261-4B2F-BFDE-B244CDB8C0F6}" dt="2020-01-17T15:47:16.032" v="693" actId="1076"/>
          <ac:picMkLst>
            <pc:docMk/>
            <pc:sldMk cId="3230225912" sldId="280"/>
            <ac:picMk id="2" creationId="{FED43BF5-8890-4365-A6C6-4C1D88F4E064}"/>
          </ac:picMkLst>
        </pc:picChg>
      </pc:sldChg>
      <pc:sldChg chg="addSp add">
        <pc:chgData name="McClain, John" userId="c2a9dd27-3652-4fa1-bafd-da33c9996d88" providerId="ADAL" clId="{951F340C-2261-4B2F-BFDE-B244CDB8C0F6}" dt="2020-01-17T15:54:22.712" v="900"/>
        <pc:sldMkLst>
          <pc:docMk/>
          <pc:sldMk cId="2115229369" sldId="281"/>
        </pc:sldMkLst>
        <pc:picChg chg="add">
          <ac:chgData name="McClain, John" userId="c2a9dd27-3652-4fa1-bafd-da33c9996d88" providerId="ADAL" clId="{951F340C-2261-4B2F-BFDE-B244CDB8C0F6}" dt="2020-01-17T15:54:22.712" v="900"/>
          <ac:picMkLst>
            <pc:docMk/>
            <pc:sldMk cId="2115229369" sldId="281"/>
            <ac:picMk id="2" creationId="{4606D813-1B00-44ED-ACC1-92E257E91892}"/>
          </ac:picMkLst>
        </pc:picChg>
      </pc:sldChg>
      <pc:sldChg chg="addSp modSp add">
        <pc:chgData name="McClain, John" userId="c2a9dd27-3652-4fa1-bafd-da33c9996d88" providerId="ADAL" clId="{951F340C-2261-4B2F-BFDE-B244CDB8C0F6}" dt="2020-01-17T16:55:14.099" v="909" actId="14100"/>
        <pc:sldMkLst>
          <pc:docMk/>
          <pc:sldMk cId="4149994342" sldId="282"/>
        </pc:sldMkLst>
        <pc:picChg chg="add mod">
          <ac:chgData name="McClain, John" userId="c2a9dd27-3652-4fa1-bafd-da33c9996d88" providerId="ADAL" clId="{951F340C-2261-4B2F-BFDE-B244CDB8C0F6}" dt="2020-01-17T16:55:14.099" v="909" actId="14100"/>
          <ac:picMkLst>
            <pc:docMk/>
            <pc:sldMk cId="4149994342" sldId="282"/>
            <ac:picMk id="2" creationId="{2C8BC4EF-A0D4-48FF-85F9-1ADADDAC9B9D}"/>
          </ac:picMkLst>
        </pc:picChg>
      </pc:sldChg>
      <pc:sldMasterChg chg="setBg modSldLayout">
        <pc:chgData name="McClain, John" userId="c2a9dd27-3652-4fa1-bafd-da33c9996d88" providerId="ADAL" clId="{951F340C-2261-4B2F-BFDE-B244CDB8C0F6}" dt="2020-01-15T17:42:18.815" v="161"/>
        <pc:sldMasterMkLst>
          <pc:docMk/>
          <pc:sldMasterMk cId="2346451461" sldId="2147483660"/>
        </pc:sldMasterMkLst>
        <pc:sldLayoutChg chg="setBg">
          <pc:chgData name="McClain, John" userId="c2a9dd27-3652-4fa1-bafd-da33c9996d88" providerId="ADAL" clId="{951F340C-2261-4B2F-BFDE-B244CDB8C0F6}" dt="2020-01-15T17:42:18.815" v="161"/>
          <pc:sldLayoutMkLst>
            <pc:docMk/>
            <pc:sldMasterMk cId="2346451461" sldId="2147483660"/>
            <pc:sldLayoutMk cId="1052375108" sldId="2147483661"/>
          </pc:sldLayoutMkLst>
        </pc:sldLayoutChg>
        <pc:sldLayoutChg chg="setBg">
          <pc:chgData name="McClain, John" userId="c2a9dd27-3652-4fa1-bafd-da33c9996d88" providerId="ADAL" clId="{951F340C-2261-4B2F-BFDE-B244CDB8C0F6}" dt="2020-01-15T17:42:18.815" v="161"/>
          <pc:sldLayoutMkLst>
            <pc:docMk/>
            <pc:sldMasterMk cId="2346451461" sldId="2147483660"/>
            <pc:sldLayoutMk cId="1189735037" sldId="2147483663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1/17/2020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23751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82255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10981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1/17/2020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08388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1/17/2020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97350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1/17/2020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55756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1/17/2020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55416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1/17/2020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91380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1/17/2020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864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1/17/2020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79744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96DFF08F-DC6B-4601-B491-B0F83F6DD2DA}" type="datetimeFigureOut">
              <a:rPr lang="en-US" smtClean="0"/>
              <a:t>1/17/2020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2802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96DFF08F-DC6B-4601-B491-B0F83F6DD2DA}" type="datetimeFigureOut">
              <a:rPr lang="en-US" smtClean="0"/>
              <a:pPr/>
              <a:t>1/17/2020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6451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hyperlink" Target="https://www.simiode.org/resources/488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8C0B8-2940-4ADA-A91C-2C2E8E8B2B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0217" y="2074310"/>
            <a:ext cx="11471565" cy="1739347"/>
          </a:xfrm>
        </p:spPr>
        <p:txBody>
          <a:bodyPr/>
          <a:lstStyle/>
          <a:p>
            <a:r>
              <a:rPr lang="en-US" dirty="0"/>
              <a:t>Modeling the Draining of a bottle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2C6837-6593-403E-97BC-A082878CFF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96250"/>
            <a:ext cx="9144000" cy="2861750"/>
          </a:xfrm>
        </p:spPr>
        <p:txBody>
          <a:bodyPr>
            <a:normAutofit/>
          </a:bodyPr>
          <a:lstStyle/>
          <a:p>
            <a:r>
              <a:rPr lang="en-US" sz="2800" dirty="0"/>
              <a:t>John McClain, Lecturer, University of New Hampshire</a:t>
            </a:r>
          </a:p>
          <a:p>
            <a:endParaRPr lang="en-US" sz="2800" dirty="0"/>
          </a:p>
          <a:p>
            <a:r>
              <a:rPr lang="en-US" sz="2800" dirty="0"/>
              <a:t>JMM 2020: AMS Special Session 7A: Wall to Wall Modeling Activities in DE Courses</a:t>
            </a:r>
          </a:p>
          <a:p>
            <a:r>
              <a:rPr lang="en-US" sz="2800" dirty="0"/>
              <a:t>Saturday January 18</a:t>
            </a:r>
            <a:r>
              <a:rPr lang="en-US" sz="2800" baseline="30000" dirty="0"/>
              <a:t>th</a:t>
            </a:r>
            <a:r>
              <a:rPr lang="en-US" sz="2800" dirty="0"/>
              <a:t>, 2020</a:t>
            </a:r>
          </a:p>
          <a:p>
            <a:endParaRPr lang="en-US" sz="2800" dirty="0"/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9AF759-53A0-4BF0-B47D-52268200E9BB}"/>
              </a:ext>
            </a:extLst>
          </p:cNvPr>
          <p:cNvSpPr txBox="1"/>
          <p:nvPr/>
        </p:nvSpPr>
        <p:spPr>
          <a:xfrm>
            <a:off x="810072" y="975769"/>
            <a:ext cx="107825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Sometimes Predicting the Future is Easier than Deciphering the Past and Other Aspects of …</a:t>
            </a:r>
          </a:p>
        </p:txBody>
      </p:sp>
    </p:spTree>
    <p:extLst>
      <p:ext uri="{BB962C8B-B14F-4D97-AF65-F5344CB8AC3E}">
        <p14:creationId xmlns:p14="http://schemas.microsoft.com/office/powerpoint/2010/main" val="10780574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DFC3413-CDDC-485E-A405-26787AAEBA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2067" y="1957376"/>
            <a:ext cx="9067866" cy="2943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2510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9E6BB3-6C82-4EB9-BFBE-7342E68935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Physical, Differential Equations Model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9CB04DF-AA17-4877-9A50-C2417D3977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8731" y="2511855"/>
            <a:ext cx="5162588" cy="3500463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FA54279-F19C-46DD-ACCB-46008FFE9FC7}"/>
              </a:ext>
            </a:extLst>
          </p:cNvPr>
          <p:cNvSpPr txBox="1"/>
          <p:nvPr/>
        </p:nvSpPr>
        <p:spPr>
          <a:xfrm>
            <a:off x="7566813" y="2730926"/>
            <a:ext cx="429583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Torricelli’s Law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Equating the change in fluid volume at the top to the change of fluid volume at the hole.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Work on Section 2, #9 and #10.</a:t>
            </a:r>
          </a:p>
        </p:txBody>
      </p:sp>
    </p:spTree>
    <p:extLst>
      <p:ext uri="{BB962C8B-B14F-4D97-AF65-F5344CB8AC3E}">
        <p14:creationId xmlns:p14="http://schemas.microsoft.com/office/powerpoint/2010/main" val="42548685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8BC4EF-A0D4-48FF-85F9-1ADADDAC9B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0265" y="13846"/>
            <a:ext cx="6264141" cy="6844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9943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675390-1FE1-427C-8C21-9986D8261A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0482" y="1249200"/>
            <a:ext cx="8613270" cy="4574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6267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5A2A8C-5639-4FCF-9FF0-9DF04487D3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1182" y="1190608"/>
            <a:ext cx="8277383" cy="4614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9887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D1349E5-4DC2-47F8-AEA5-38AC935F1B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0246" y="1709725"/>
            <a:ext cx="7791507" cy="343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4760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0EBBA6C-6404-4B05-A2D8-63DA2346B2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5009" y="1147746"/>
            <a:ext cx="7781982" cy="4562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4885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822CEDA-2D06-4E49-9E3C-8005CE1252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3109" y="333352"/>
            <a:ext cx="7705781" cy="6191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963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C94A33-E87F-4547-9501-FFE0DADEB2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096629"/>
          </a:xfrm>
        </p:spPr>
        <p:txBody>
          <a:bodyPr/>
          <a:lstStyle/>
          <a:p>
            <a:r>
              <a:rPr lang="en-US" dirty="0"/>
              <a:t>Post-Activity Coursework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F69701-0C2E-44B9-BC9F-1C740117A6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2918" y="1642188"/>
            <a:ext cx="9784080" cy="935315"/>
          </a:xfrm>
        </p:spPr>
        <p:txBody>
          <a:bodyPr>
            <a:normAutofit/>
          </a:bodyPr>
          <a:lstStyle/>
          <a:p>
            <a:r>
              <a:rPr lang="en-US" sz="2400" dirty="0"/>
              <a:t>More model verification (Desmos.com)</a:t>
            </a:r>
          </a:p>
          <a:p>
            <a:endParaRPr lang="en-US" dirty="0"/>
          </a:p>
        </p:txBody>
      </p:sp>
      <p:pic>
        <p:nvPicPr>
          <p:cNvPr id="7" name="Picture 6" descr="A picture containing white, green, group, water&#10;&#10;Description automatically generated">
            <a:extLst>
              <a:ext uri="{FF2B5EF4-FFF2-40B4-BE49-F238E27FC236}">
                <a16:creationId xmlns:a16="http://schemas.microsoft.com/office/drawing/2014/main" id="{54F3B790-E0C1-42FF-AD4A-01C5546E41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4739" y="2304173"/>
            <a:ext cx="6477047" cy="33051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F20E8CC-A054-4625-A038-2409748972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578" y="5937204"/>
            <a:ext cx="7705781" cy="838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2077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C94A33-E87F-4547-9501-FFE0DADEB2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096629"/>
          </a:xfrm>
        </p:spPr>
        <p:txBody>
          <a:bodyPr/>
          <a:lstStyle/>
          <a:p>
            <a:r>
              <a:rPr lang="en-US" dirty="0"/>
              <a:t>Post-Activity Coursework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F69701-0C2E-44B9-BC9F-1C740117A6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2918" y="1642188"/>
            <a:ext cx="9784080" cy="1878564"/>
          </a:xfrm>
        </p:spPr>
        <p:txBody>
          <a:bodyPr>
            <a:normAutofit/>
          </a:bodyPr>
          <a:lstStyle/>
          <a:p>
            <a:r>
              <a:rPr lang="en-US" sz="2400" dirty="0"/>
              <a:t>More model verification</a:t>
            </a:r>
          </a:p>
          <a:p>
            <a:pPr lvl="1"/>
            <a:r>
              <a:rPr lang="en-US" sz="2000" dirty="0"/>
              <a:t>Desmos plot</a:t>
            </a:r>
          </a:p>
          <a:p>
            <a:r>
              <a:rPr lang="en-US" sz="2400" dirty="0"/>
              <a:t>Existence and Uniqueness (Predicting the future vs deciphering the past)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53F428-07C1-45BA-A60E-5A2C8D601A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257" y="3099023"/>
            <a:ext cx="10601403" cy="196216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54560A5-C171-40D5-9791-0BD0B81D0EB8}"/>
                  </a:ext>
                </a:extLst>
              </p:cNvPr>
              <p:cNvSpPr txBox="1"/>
              <p:nvPr/>
            </p:nvSpPr>
            <p:spPr>
              <a:xfrm>
                <a:off x="335902" y="5061187"/>
                <a:ext cx="11159412" cy="25237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If initial condition is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en-US" sz="2000" dirty="0"/>
                  <a:t>, then a unique solution is guaranteed by Picard’s Theorem.</a:t>
                </a:r>
              </a:p>
              <a:p>
                <a:pPr marL="1257300" lvl="2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If we know the height at some time when bottle is not empty, our model explains past and predicts future.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If initial condition is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  <m:r>
                      <a:rPr lang="en-US" sz="2000" i="1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sz="2000" dirty="0"/>
                  <a:t>, Picard’s Theorem (and most others) does not apply. </a:t>
                </a:r>
              </a:p>
              <a:p>
                <a:pPr marL="1257300" lvl="2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If we know a time when the bottle is empty, we can predict the future, but have no knowledge of the past.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00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54560A5-C171-40D5-9791-0BD0B81D0E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902" y="5061187"/>
                <a:ext cx="11159412" cy="2523768"/>
              </a:xfrm>
              <a:prstGeom prst="rect">
                <a:avLst/>
              </a:prstGeom>
              <a:blipFill>
                <a:blip r:embed="rId3"/>
                <a:stretch>
                  <a:fillRect t="-1208" r="-6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375235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A27AB-54FC-49FF-BC3B-E9655F364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E06AFE-CC02-49AF-B567-ADED254606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136" y="2638044"/>
            <a:ext cx="7729728" cy="3449773"/>
          </a:xfrm>
        </p:spPr>
        <p:txBody>
          <a:bodyPr>
            <a:normAutofit/>
          </a:bodyPr>
          <a:lstStyle/>
          <a:p>
            <a:r>
              <a:rPr lang="en-US" sz="2400" dirty="0"/>
              <a:t>Overview of Activity</a:t>
            </a:r>
          </a:p>
          <a:p>
            <a:r>
              <a:rPr lang="en-US" sz="2400" dirty="0"/>
              <a:t>Major Pedagogical Elements of the Activity</a:t>
            </a:r>
          </a:p>
          <a:p>
            <a:r>
              <a:rPr lang="en-US" sz="2400"/>
              <a:t>Pre-Activity </a:t>
            </a:r>
            <a:r>
              <a:rPr lang="en-US" sz="2400" dirty="0"/>
              <a:t>Coursework and Class Characteristics</a:t>
            </a:r>
          </a:p>
          <a:p>
            <a:r>
              <a:rPr lang="en-US" sz="2400" dirty="0"/>
              <a:t>Walk through data collection and data-driven model</a:t>
            </a:r>
          </a:p>
          <a:p>
            <a:r>
              <a:rPr lang="en-US" sz="2400" dirty="0"/>
              <a:t>Work through differential equations model</a:t>
            </a:r>
          </a:p>
          <a:p>
            <a:r>
              <a:rPr lang="en-US" sz="2400" dirty="0"/>
              <a:t>Post-Activity Coursework</a:t>
            </a:r>
          </a:p>
          <a:p>
            <a:r>
              <a:rPr lang="en-US" sz="2400" dirty="0"/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24752435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ED43BF5-8890-4365-A6C6-4C1D88F4E0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2581" y="2690610"/>
            <a:ext cx="8486837" cy="313374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99BEC6D-9964-4990-A555-3615734A42CF}"/>
                  </a:ext>
                </a:extLst>
              </p:cNvPr>
              <p:cNvSpPr txBox="1"/>
              <p:nvPr/>
            </p:nvSpPr>
            <p:spPr>
              <a:xfrm>
                <a:off x="1313299" y="797798"/>
                <a:ext cx="9407887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Non-uniqueness: If the bottle is empty at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≈84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sz="2800" dirty="0"/>
                  <a:t>, it could have emptied any time before.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99BEC6D-9964-4990-A555-3615734A42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3299" y="797798"/>
                <a:ext cx="9407887" cy="954107"/>
              </a:xfrm>
              <a:prstGeom prst="rect">
                <a:avLst/>
              </a:prstGeom>
              <a:blipFill>
                <a:blip r:embed="rId3"/>
                <a:stretch>
                  <a:fillRect l="-1295" t="-7051" b="-173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302259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08755C-26C8-4454-B266-65F182DED5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Post-activity Coursework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54D988-656C-4F30-9DFB-3751573F42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136" y="2638044"/>
            <a:ext cx="7729728" cy="2019873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Homework problem asking students to show that the piecewise solution is differentiable and is a solution.</a:t>
            </a:r>
          </a:p>
          <a:p>
            <a:pPr lvl="1"/>
            <a:r>
              <a:rPr lang="en-US" sz="2000" dirty="0"/>
              <a:t>One-sided derivatives or limits involved.</a:t>
            </a:r>
          </a:p>
          <a:p>
            <a:pPr lvl="1"/>
            <a:r>
              <a:rPr lang="en-US" sz="2000" dirty="0"/>
              <a:t>Very difficult for students.</a:t>
            </a:r>
          </a:p>
          <a:p>
            <a:pPr lvl="1"/>
            <a:r>
              <a:rPr lang="en-US" sz="2000" dirty="0"/>
              <a:t>Many do not grasp the significance.</a:t>
            </a:r>
          </a:p>
          <a:p>
            <a:endParaRPr lang="en-US" dirty="0"/>
          </a:p>
        </p:txBody>
      </p:sp>
      <p:pic>
        <p:nvPicPr>
          <p:cNvPr id="4" name="Picture 3" descr="A picture containing white, green, group, water&#10;&#10;Description automatically generated">
            <a:extLst>
              <a:ext uri="{FF2B5EF4-FFF2-40B4-BE49-F238E27FC236}">
                <a16:creationId xmlns:a16="http://schemas.microsoft.com/office/drawing/2014/main" id="{24023E16-5FAB-4A77-B552-812C4F4A83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8676" y="4605516"/>
            <a:ext cx="4040411" cy="2061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7256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08755C-26C8-4454-B266-65F182DED5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Post-activity Coursework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54D988-656C-4F30-9DFB-3751573F42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Final Exam Extra Credit Problem </a:t>
            </a:r>
          </a:p>
          <a:p>
            <a:pPr lvl="1"/>
            <a:r>
              <a:rPr lang="en-US" sz="2000" dirty="0"/>
              <a:t>Completely unprompted; draining a bottle not included on exam topic list</a:t>
            </a:r>
          </a:p>
          <a:p>
            <a:pPr lvl="1"/>
            <a:r>
              <a:rPr lang="en-US" sz="2000" dirty="0"/>
              <a:t>“Give an example of a physical system that can be modeled by an initial value problem which has multiple solutions. (In other words, while solutions exist, there is not a unique solution.) Describe the physical system, the initial condition, and at least two solutions.”</a:t>
            </a:r>
          </a:p>
          <a:p>
            <a:pPr lvl="1"/>
            <a:r>
              <a:rPr lang="en-US" sz="2000" dirty="0"/>
              <a:t>~13 of 184 described draining a bottle.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64170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A1290-7A7E-4A73-BF04-1577EE38D6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Thanks!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2BFC4D-B77B-47BC-9C9A-D5F6502AB9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0702856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F187C-11F5-45B9-AB40-719DC73523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in the activity?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630F9E-D8BC-418F-9BAF-950AFA4F77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42883" y="2638044"/>
            <a:ext cx="9082631" cy="3781167"/>
          </a:xfrm>
        </p:spPr>
        <p:txBody>
          <a:bodyPr>
            <a:normAutofit fontScale="92500" lnSpcReduction="10000"/>
          </a:bodyPr>
          <a:lstStyle/>
          <a:p>
            <a:r>
              <a:rPr lang="en-US" sz="2000" dirty="0"/>
              <a:t>Goal: to model the height of a liquid column in a bottle as it drains through a small hole.</a:t>
            </a:r>
          </a:p>
          <a:p>
            <a:r>
              <a:rPr lang="en-US" sz="2000" dirty="0"/>
              <a:t>Steps:</a:t>
            </a:r>
          </a:p>
          <a:p>
            <a:pPr lvl="1"/>
            <a:r>
              <a:rPr lang="en-US" sz="1800" dirty="0"/>
              <a:t>Collect Data from Video</a:t>
            </a:r>
          </a:p>
          <a:p>
            <a:pPr lvl="1"/>
            <a:r>
              <a:rPr lang="en-US" sz="1800" dirty="0"/>
              <a:t>Create a regression model</a:t>
            </a:r>
          </a:p>
          <a:p>
            <a:pPr lvl="1"/>
            <a:r>
              <a:rPr lang="en-US" sz="1800" dirty="0"/>
              <a:t>Derive a differential equations model from physical law/reasoning</a:t>
            </a:r>
          </a:p>
          <a:p>
            <a:pPr lvl="1"/>
            <a:r>
              <a:rPr lang="en-US" sz="1800" dirty="0"/>
              <a:t>Solve differential equation</a:t>
            </a:r>
          </a:p>
          <a:p>
            <a:pPr lvl="1"/>
            <a:r>
              <a:rPr lang="en-US" sz="1800" dirty="0"/>
              <a:t>Create and solve initial value problem (IVP)</a:t>
            </a:r>
          </a:p>
          <a:p>
            <a:pPr lvl="1"/>
            <a:r>
              <a:rPr lang="en-US" sz="1800" dirty="0"/>
              <a:t>Model verification</a:t>
            </a:r>
          </a:p>
          <a:p>
            <a:r>
              <a:rPr lang="en-US" sz="2000" dirty="0"/>
              <a:t>Adapted from 1-15-T-Torricelli, SIMIODE modeling scenario by Dr. Brian Winkel, Professor Emeritus, USMA, Director SIMIODE.</a:t>
            </a:r>
          </a:p>
        </p:txBody>
      </p:sp>
    </p:spTree>
    <p:extLst>
      <p:ext uri="{BB962C8B-B14F-4D97-AF65-F5344CB8AC3E}">
        <p14:creationId xmlns:p14="http://schemas.microsoft.com/office/powerpoint/2010/main" val="7632359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6B5344-6BC2-4F27-AB57-47CBD751E2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Pedagogical Elements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C70DA5-F64C-42B5-958F-2609D85C2A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7383" y="2638044"/>
            <a:ext cx="9782237" cy="3824125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/>
              <a:t>This activity requires students to:</a:t>
            </a:r>
          </a:p>
          <a:p>
            <a:pPr lvl="1"/>
            <a:r>
              <a:rPr lang="en-US" sz="2400" dirty="0"/>
              <a:t>Compare and contrast data-driven, regression model with physically-reasoned, differential equations model.</a:t>
            </a:r>
          </a:p>
          <a:p>
            <a:pPr lvl="1"/>
            <a:r>
              <a:rPr lang="en-US" sz="2400" dirty="0"/>
              <a:t>Review/practice using the limit definition of derivative.</a:t>
            </a:r>
          </a:p>
          <a:p>
            <a:pPr lvl="1"/>
            <a:r>
              <a:rPr lang="en-US" sz="2400" dirty="0"/>
              <a:t>Derive a differential equation from physical reasoning.</a:t>
            </a:r>
          </a:p>
          <a:p>
            <a:pPr lvl="1"/>
            <a:r>
              <a:rPr lang="en-US" sz="2400" dirty="0"/>
              <a:t>Give physical meaning to an IVP.</a:t>
            </a:r>
          </a:p>
          <a:p>
            <a:pPr lvl="1"/>
            <a:r>
              <a:rPr lang="en-US" sz="2400" dirty="0"/>
              <a:t>Practice solving a separable equation/IVP (with atypical notation)</a:t>
            </a:r>
          </a:p>
          <a:p>
            <a:pPr lvl="1"/>
            <a:r>
              <a:rPr lang="en-US" sz="2400" dirty="0"/>
              <a:t>Give physical meaning to existence and uniqueness of solutions.</a:t>
            </a:r>
          </a:p>
          <a:p>
            <a:pPr lvl="1"/>
            <a:r>
              <a:rPr lang="en-US" sz="2400" dirty="0"/>
              <a:t>Give physical meaning to differentiable, piecewise-defined functions.</a:t>
            </a:r>
          </a:p>
          <a:p>
            <a:pPr lvl="1"/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47480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3AF3FF-E172-474D-B5D2-FF381741CD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 Characteristics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AD07E5-11F7-435B-A8E6-3455347097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135" y="2638044"/>
            <a:ext cx="8453229" cy="3701387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~150-200 students</a:t>
            </a:r>
          </a:p>
          <a:p>
            <a:r>
              <a:rPr lang="en-US" sz="2400" dirty="0"/>
              <a:t>Overwhelmingly sophomores</a:t>
            </a:r>
          </a:p>
          <a:p>
            <a:pPr lvl="1"/>
            <a:r>
              <a:rPr lang="en-US" sz="2000" dirty="0"/>
              <a:t>Prerequisites: Calculus I and II</a:t>
            </a:r>
          </a:p>
          <a:p>
            <a:r>
              <a:rPr lang="en-US" sz="2400" dirty="0"/>
              <a:t>Linear Algebra is part of the course</a:t>
            </a:r>
          </a:p>
          <a:p>
            <a:r>
              <a:rPr lang="en-US" sz="2400" dirty="0"/>
              <a:t>Whole-class lectures 3x per week</a:t>
            </a:r>
          </a:p>
          <a:p>
            <a:r>
              <a:rPr lang="en-US" sz="2400" dirty="0"/>
              <a:t>~20 student recitations 2x per week</a:t>
            </a:r>
          </a:p>
          <a:p>
            <a:r>
              <a:rPr lang="en-US" sz="2400" dirty="0"/>
              <a:t>Modeling Scenarios started in lecture, finished in recitation</a:t>
            </a:r>
          </a:p>
          <a:p>
            <a:r>
              <a:rPr lang="en-US" sz="2400" dirty="0"/>
              <a:t>4-5 Modeling Scenarios per semester</a:t>
            </a:r>
          </a:p>
        </p:txBody>
      </p:sp>
    </p:spTree>
    <p:extLst>
      <p:ext uri="{BB962C8B-B14F-4D97-AF65-F5344CB8AC3E}">
        <p14:creationId xmlns:p14="http://schemas.microsoft.com/office/powerpoint/2010/main" val="11969589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5ABC5-FA0E-4277-8A63-D7D1D2C03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Pre-Activity Coursework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82F652A-148E-431F-8B4C-FC492A06508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693788" y="2638045"/>
                <a:ext cx="9426298" cy="3609332"/>
              </a:xfrm>
            </p:spPr>
            <p:txBody>
              <a:bodyPr>
                <a:normAutofit/>
              </a:bodyPr>
              <a:lstStyle/>
              <a:p>
                <a:r>
                  <a:rPr lang="en-US" sz="2400" dirty="0"/>
                  <a:t>Characterizing and solving separable equations.</a:t>
                </a:r>
              </a:p>
              <a:p>
                <a:endParaRPr lang="en-US" sz="2400" dirty="0"/>
              </a:p>
              <a:p>
                <a:pPr marL="2286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</m:oMath>
                  </m:oMathPara>
                </a14:m>
                <a:endParaRPr lang="en-US" sz="2200" dirty="0"/>
              </a:p>
              <a:p>
                <a:pPr marL="228600" lvl="1" indent="0">
                  <a:buNone/>
                </a:pPr>
                <a:endParaRPr lang="en-US" sz="2200" dirty="0"/>
              </a:p>
              <a:p>
                <a:r>
                  <a:rPr lang="en-US" sz="2400" dirty="0"/>
                  <a:t>Defining initial conditions and initial value problems.</a:t>
                </a:r>
              </a:p>
              <a:p>
                <a:r>
                  <a:rPr lang="en-US" sz="2400" dirty="0"/>
                  <a:t>Perhaps, reviewing the limit definition of derivative 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Δ</m:t>
                    </m:r>
                  </m:oMath>
                </a14:m>
                <a:r>
                  <a:rPr lang="en-US" sz="2400" dirty="0"/>
                  <a:t> notation.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limLow>
                        <m:limLow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lim</m:t>
                          </m:r>
                        </m:e>
                        <m:lim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→0</m:t>
                          </m:r>
                        </m:lim>
                      </m:limLow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Δy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  <a:p>
                <a:pPr marL="0" indent="0">
                  <a:buNone/>
                </a:pPr>
                <a:endParaRPr lang="en-US" sz="2400" dirty="0"/>
              </a:p>
              <a:p>
                <a:pPr marL="0" indent="0">
                  <a:buNone/>
                </a:pPr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82F652A-148E-431F-8B4C-FC492A06508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693788" y="2638045"/>
                <a:ext cx="9426298" cy="3609332"/>
              </a:xfrm>
              <a:blipFill>
                <a:blip r:embed="rId2"/>
                <a:stretch>
                  <a:fillRect l="-906" t="-13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00830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30BED9-5304-4D9B-AF26-84BC2F7B2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4779" y="128016"/>
            <a:ext cx="7729728" cy="1188720"/>
          </a:xfrm>
        </p:spPr>
        <p:txBody>
          <a:bodyPr/>
          <a:lstStyle/>
          <a:p>
            <a:r>
              <a:rPr lang="en-US" dirty="0"/>
              <a:t>Data-Driven, Regression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7956BC-CA6B-49B7-9795-DE77D98CC8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8693" y="1410661"/>
            <a:ext cx="7729728" cy="4219956"/>
          </a:xfrm>
        </p:spPr>
        <p:txBody>
          <a:bodyPr>
            <a:normAutofit/>
          </a:bodyPr>
          <a:lstStyle/>
          <a:p>
            <a:r>
              <a:rPr lang="en-US" dirty="0"/>
              <a:t>Data collection video</a:t>
            </a:r>
          </a:p>
          <a:p>
            <a:r>
              <a:rPr lang="en-US" dirty="0"/>
              <a:t>From SIMIODE:</a:t>
            </a:r>
          </a:p>
          <a:p>
            <a:r>
              <a:rPr lang="nl-NL" dirty="0"/>
              <a:t>Brian Winkel (2015), "1-015-S-Torricelli," </a:t>
            </a:r>
            <a:r>
              <a:rPr lang="nl-NL" dirty="0">
                <a:hlinkClick r:id="rId4"/>
              </a:rPr>
              <a:t>https://www.simiode.org/resources/488</a:t>
            </a:r>
            <a:r>
              <a:rPr lang="nl-NL" dirty="0"/>
              <a:t>.</a:t>
            </a:r>
          </a:p>
          <a:p>
            <a:endParaRPr lang="nl-NL" dirty="0"/>
          </a:p>
          <a:p>
            <a:endParaRPr lang="nl-NL" dirty="0"/>
          </a:p>
          <a:p>
            <a:r>
              <a:rPr lang="nl-NL" dirty="0"/>
              <a:t>Go to Modeling Scenario worksheet.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SIMIODE - 9Over64_Inch_Small_Hole.mp4 - Google Chrome 2020-01-16 14-50-56">
            <a:hlinkClick r:id="" action="ppaction://media"/>
            <a:extLst>
              <a:ext uri="{FF2B5EF4-FFF2-40B4-BE49-F238E27FC236}">
                <a16:creationId xmlns:a16="http://schemas.microsoft.com/office/drawing/2014/main" id="{89C066E7-3BA2-4540-8C61-D4BD8E473B0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66571" y="1464021"/>
            <a:ext cx="6811974" cy="4789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789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606D813-1B00-44ED-ACC1-92E257E918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3109" y="161901"/>
            <a:ext cx="7705781" cy="6534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2293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66C8D64-AA09-4B89-96CC-C7305E04C0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324" y="122787"/>
            <a:ext cx="8685115" cy="6612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186665"/>
      </p:ext>
    </p:extLst>
  </p:cSld>
  <p:clrMapOvr>
    <a:masterClrMapping/>
  </p:clrMapOvr>
</p:sld>
</file>

<file path=ppt/theme/theme1.xml><?xml version="1.0" encoding="utf-8"?>
<a:theme xmlns:a="http://schemas.openxmlformats.org/drawingml/2006/main" name="Parcel">
  <a:themeElements>
    <a:clrScheme name="Custom 1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TM10001115[[fn=Parcel]]</Template>
  <TotalTime>1611</TotalTime>
  <Words>656</Words>
  <Application>Microsoft Office PowerPoint</Application>
  <PresentationFormat>Widescreen</PresentationFormat>
  <Paragraphs>89</Paragraphs>
  <Slides>23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Cambria Math</vt:lpstr>
      <vt:lpstr>Gill Sans MT</vt:lpstr>
      <vt:lpstr>Parcel</vt:lpstr>
      <vt:lpstr>Modeling the Draining of a bottle</vt:lpstr>
      <vt:lpstr>Outline</vt:lpstr>
      <vt:lpstr>What’s in the activity?</vt:lpstr>
      <vt:lpstr>Pedagogical Elements</vt:lpstr>
      <vt:lpstr>Class Characteristics</vt:lpstr>
      <vt:lpstr>Pre-Activity Coursework</vt:lpstr>
      <vt:lpstr>Data-Driven, Regression Model</vt:lpstr>
      <vt:lpstr>PowerPoint Presentation</vt:lpstr>
      <vt:lpstr>PowerPoint Presentation</vt:lpstr>
      <vt:lpstr>PowerPoint Presentation</vt:lpstr>
      <vt:lpstr>Physical, Differential Equations Model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Post-Activity Coursework</vt:lpstr>
      <vt:lpstr>Post-Activity Coursework</vt:lpstr>
      <vt:lpstr>PowerPoint Presentation</vt:lpstr>
      <vt:lpstr>Post-activity Coursework</vt:lpstr>
      <vt:lpstr>Post-activity Coursework</vt:lpstr>
      <vt:lpstr>Thanks!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Modeling the Draining of a bottle</dc:title>
  <dc:creator>McClain, John</dc:creator>
  <cp:lastModifiedBy>McClain, John</cp:lastModifiedBy>
  <cp:revision>8</cp:revision>
  <dcterms:created xsi:type="dcterms:W3CDTF">2020-01-15T16:10:18Z</dcterms:created>
  <dcterms:modified xsi:type="dcterms:W3CDTF">2020-01-18T05:58:45Z</dcterms:modified>
</cp:coreProperties>
</file>