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379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0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1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0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4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2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0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78975-7556-46C7-A23B-8D757D88C3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3109-5BEC-4BC8-B3A4-4BB637B0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3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SIMIODE\Images\AMS Talk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848531" cy="130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9605" y="2743200"/>
            <a:ext cx="82994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AMS Special Session  I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 Using Modeling to Motivate the Study of Differential Equations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  <p:pic>
        <p:nvPicPr>
          <p:cNvPr id="2050" name="Picture 2" descr="Simiode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137351"/>
            <a:ext cx="4191000" cy="63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93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SIMIODE\Images\AMS Talk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848531" cy="130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9605" y="2743200"/>
            <a:ext cx="82994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AMS Special Session  II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 Using Modeling to Motivate the Study of Differential Equations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  <p:pic>
        <p:nvPicPr>
          <p:cNvPr id="2050" name="Picture 2" descr="Simiode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137351"/>
            <a:ext cx="4191000" cy="63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341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Brian</cp:lastModifiedBy>
  <cp:revision>4</cp:revision>
  <dcterms:created xsi:type="dcterms:W3CDTF">2019-01-03T14:25:57Z</dcterms:created>
  <dcterms:modified xsi:type="dcterms:W3CDTF">2019-01-03T14:39:58Z</dcterms:modified>
</cp:coreProperties>
</file>